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74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889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482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657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8951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9085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5092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726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722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441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1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4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171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98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74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662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01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66CC22D-74F6-49E2-B4D9-1D6C44ABFFF2}" type="datetimeFigureOut">
              <a:rPr lang="en-AU" smtClean="0"/>
              <a:t>22/03/2020</a:t>
            </a:fld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8AC2EAE-ABFC-41F3-ABB2-D372E7161C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05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C158BC54-A73C-4D18-9C7C-1B2A3DEDBB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" t="3888" r="61541" b="1731"/>
          <a:stretch/>
        </p:blipFill>
        <p:spPr bwMode="auto">
          <a:xfrm>
            <a:off x="282924" y="953193"/>
            <a:ext cx="2941782" cy="302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26DFE06E-499B-43A8-8E3D-6D6961A42B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6" t="9500" r="7848" b="9500"/>
          <a:stretch/>
        </p:blipFill>
        <p:spPr bwMode="auto">
          <a:xfrm>
            <a:off x="3602036" y="242046"/>
            <a:ext cx="4849091" cy="26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lated image">
            <a:extLst>
              <a:ext uri="{FF2B5EF4-FFF2-40B4-BE49-F238E27FC236}">
                <a16:creationId xmlns:a16="http://schemas.microsoft.com/office/drawing/2014/main" id="{46B4EBCE-80DA-4FB4-85AB-457FF9D5E6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" t="3888" r="61541" b="1731"/>
          <a:stretch/>
        </p:blipFill>
        <p:spPr bwMode="auto">
          <a:xfrm flipH="1">
            <a:off x="8665897" y="1327319"/>
            <a:ext cx="2941782" cy="302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A5C24D-900F-4BDC-8457-3974EF5335BE}"/>
              </a:ext>
            </a:extLst>
          </p:cNvPr>
          <p:cNvSpPr txBox="1"/>
          <p:nvPr/>
        </p:nvSpPr>
        <p:spPr>
          <a:xfrm>
            <a:off x="3248140" y="3241316"/>
            <a:ext cx="5719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Our TOP Three Nominations for 2020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4A9AED21-D06D-48AA-9994-AC07A416F96B}"/>
              </a:ext>
            </a:extLst>
          </p:cNvPr>
          <p:cNvSpPr/>
          <p:nvPr/>
        </p:nvSpPr>
        <p:spPr>
          <a:xfrm rot="16200000">
            <a:off x="100163" y="5218110"/>
            <a:ext cx="1535716" cy="1596914"/>
          </a:xfrm>
          <a:prstGeom prst="halfFrame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D88FA5-951A-45C2-A89A-CAF3E3CB4490}"/>
              </a:ext>
            </a:extLst>
          </p:cNvPr>
          <p:cNvSpPr txBox="1"/>
          <p:nvPr/>
        </p:nvSpPr>
        <p:spPr>
          <a:xfrm>
            <a:off x="3518663" y="4291435"/>
            <a:ext cx="49323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E776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1.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rgbClr val="E776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E776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rgbClr val="E776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E776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3.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064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6217C0A71094B8557F6F263440BE9" ma:contentTypeVersion="10" ma:contentTypeDescription="Create a new document." ma:contentTypeScope="" ma:versionID="0fb8f23a9f25684bd6787b89e719a2a7">
  <xsd:schema xmlns:xsd="http://www.w3.org/2001/XMLSchema" xmlns:xs="http://www.w3.org/2001/XMLSchema" xmlns:p="http://schemas.microsoft.com/office/2006/metadata/properties" xmlns:ns3="fef34a77-a83d-4b64-9546-cd9576a0dcc1" targetNamespace="http://schemas.microsoft.com/office/2006/metadata/properties" ma:root="true" ma:fieldsID="11895faba7efd2d25c7fe32c5718eef0" ns3:_="">
    <xsd:import namespace="fef34a77-a83d-4b64-9546-cd9576a0dc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f34a77-a83d-4b64-9546-cd9576a0d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0D398D-D1DC-4F05-89D3-BAB89ABD1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f34a77-a83d-4b64-9546-cd9576a0dc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672BB0-956B-43C3-95C5-E0CC6FA062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16EB6A-4CDD-4F08-9E31-FCD47BC347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Kristen ITC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Barnes</dc:creator>
  <cp:lastModifiedBy>Joanne Barnes</cp:lastModifiedBy>
  <cp:revision>1</cp:revision>
  <dcterms:created xsi:type="dcterms:W3CDTF">2020-03-22T00:10:09Z</dcterms:created>
  <dcterms:modified xsi:type="dcterms:W3CDTF">2020-03-22T00:11:14Z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0x010100D056217C0A71094B8557F6F263440BE9</vt:lpwstr>
  </property>
</Properties>
</file>