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58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728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Barnes" userId="fe35ba25-708d-4728-b81b-50cb3ba513e3" providerId="ADAL" clId="{5220176C-BEB9-4492-85A6-65ACBDC9AD89}"/>
    <pc:docChg chg="modSld">
      <pc:chgData name="Joanne Barnes" userId="fe35ba25-708d-4728-b81b-50cb3ba513e3" providerId="ADAL" clId="{5220176C-BEB9-4492-85A6-65ACBDC9AD89}" dt="2020-03-22T00:34:57.317" v="0" actId="255"/>
      <pc:docMkLst>
        <pc:docMk/>
      </pc:docMkLst>
      <pc:sldChg chg="modSp">
        <pc:chgData name="Joanne Barnes" userId="fe35ba25-708d-4728-b81b-50cb3ba513e3" providerId="ADAL" clId="{5220176C-BEB9-4492-85A6-65ACBDC9AD89}" dt="2020-03-22T00:34:57.317" v="0" actId="255"/>
        <pc:sldMkLst>
          <pc:docMk/>
          <pc:sldMk cId="1516318239" sldId="264"/>
        </pc:sldMkLst>
        <pc:spChg chg="mod">
          <ac:chgData name="Joanne Barnes" userId="fe35ba25-708d-4728-b81b-50cb3ba513e3" providerId="ADAL" clId="{5220176C-BEB9-4492-85A6-65ACBDC9AD89}" dt="2020-03-22T00:34:57.317" v="0" actId="255"/>
          <ac:spMkLst>
            <pc:docMk/>
            <pc:sldMk cId="1516318239" sldId="264"/>
            <ac:spMk id="4" creationId="{4AE2D326-7453-473C-9A70-62AF2E5A5C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164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83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64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12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64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29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65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16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957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26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72EC-059F-47B4-B2EF-43BF4CB74BAF}" type="datetimeFigureOut">
              <a:rPr lang="en-AU" smtClean="0"/>
              <a:t>22/03/2020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4697-6774-4378-B32D-975D6247DA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9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155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AU" sz="4000" b="1"/>
              <a:t>It’s Time to Nominate!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AU" sz="2000"/>
              <a:t>Nominations must be made by the end of Term 1 Week 10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23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range, sign, table&#10;&#10;Description automatically generated">
            <a:extLst>
              <a:ext uri="{FF2B5EF4-FFF2-40B4-BE49-F238E27FC236}">
                <a16:creationId xmlns:a16="http://schemas.microsoft.com/office/drawing/2014/main" id="{11B838FA-7689-4291-9E92-572F328C5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0" b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3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ck of flyers on a table&#10;&#10;Description automatically generated">
            <a:extLst>
              <a:ext uri="{FF2B5EF4-FFF2-40B4-BE49-F238E27FC236}">
                <a16:creationId xmlns:a16="http://schemas.microsoft.com/office/drawing/2014/main" id="{CFE0C2FF-9E82-4576-9F04-DF9E421E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9" y="441668"/>
            <a:ext cx="8995561" cy="59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3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A466D-7363-41CD-8688-A0D2F5B01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36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9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5D0AB-F770-49DD-9906-1CDF80AF2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25" b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5917E-3FFB-43F7-9169-D9547063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                                               Nomination Criteria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E2D326-7453-473C-9A70-62AF2E5A5CA3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book </a:t>
            </a:r>
            <a:r>
              <a:rPr lang="en-US" sz="1600" b="1" dirty="0">
                <a:solidFill>
                  <a:schemeClr val="bg1"/>
                </a:solidFill>
              </a:rPr>
              <a:t>must be Australian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book must have been </a:t>
            </a:r>
            <a:r>
              <a:rPr lang="en-US" sz="1600" b="1" dirty="0">
                <a:solidFill>
                  <a:schemeClr val="bg1"/>
                </a:solidFill>
              </a:rPr>
              <a:t>published since 2011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book must </a:t>
            </a:r>
            <a:r>
              <a:rPr lang="en-US" sz="1600" b="1" dirty="0">
                <a:solidFill>
                  <a:schemeClr val="bg1"/>
                </a:solidFill>
              </a:rPr>
              <a:t>not be a previous winner (Check previous winners list).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Nominations must be for a </a:t>
            </a:r>
            <a:r>
              <a:rPr lang="en-US" sz="1600" b="1" dirty="0">
                <a:solidFill>
                  <a:schemeClr val="bg1"/>
                </a:solidFill>
              </a:rPr>
              <a:t>specific title </a:t>
            </a:r>
            <a:r>
              <a:rPr lang="en-US" sz="1600" dirty="0">
                <a:solidFill>
                  <a:schemeClr val="bg1"/>
                </a:solidFill>
              </a:rPr>
              <a:t>e.g. Selby Surfs not Selby books.   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1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913587"/>
            <a:ext cx="11548872" cy="311819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010912"/>
            <a:ext cx="2889504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Nominate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Fill in a nomination slip. Make sure that the book you nominate meets the four criteria for nomination.</a:t>
            </a:r>
          </a:p>
        </p:txBody>
      </p:sp>
    </p:spTree>
    <p:extLst>
      <p:ext uri="{BB962C8B-B14F-4D97-AF65-F5344CB8AC3E}">
        <p14:creationId xmlns:p14="http://schemas.microsoft.com/office/powerpoint/2010/main" val="2182758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6217C0A71094B8557F6F263440BE9" ma:contentTypeVersion="10" ma:contentTypeDescription="Create a new document." ma:contentTypeScope="" ma:versionID="0fb8f23a9f25684bd6787b89e719a2a7">
  <xsd:schema xmlns:xsd="http://www.w3.org/2001/XMLSchema" xmlns:xs="http://www.w3.org/2001/XMLSchema" xmlns:p="http://schemas.microsoft.com/office/2006/metadata/properties" xmlns:ns3="fef34a77-a83d-4b64-9546-cd9576a0dcc1" targetNamespace="http://schemas.microsoft.com/office/2006/metadata/properties" ma:root="true" ma:fieldsID="11895faba7efd2d25c7fe32c5718eef0" ns3:_="">
    <xsd:import namespace="fef34a77-a83d-4b64-9546-cd9576a0dc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34a77-a83d-4b64-9546-cd9576a0d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A37F7D-568A-4E55-AD7D-B7998570C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34a77-a83d-4b64-9546-cd9576a0dc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1B61C4-5F1D-4385-9593-2EBB8B7F3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589C1-0425-4DD9-ADCB-E5D53AF95C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 Theme</vt:lpstr>
      <vt:lpstr>It’s Time to Nominate!</vt:lpstr>
      <vt:lpstr>PowerPoint Presentation</vt:lpstr>
      <vt:lpstr>PowerPoint Presentation</vt:lpstr>
      <vt:lpstr>PowerPoint Presentation</vt:lpstr>
      <vt:lpstr>                                               Nomination Criteria</vt:lpstr>
      <vt:lpstr>How to Nominate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 to Nominate!</dc:title>
  <dc:creator>Joanne Barnes</dc:creator>
  <cp:lastModifiedBy>Joanne Barnes</cp:lastModifiedBy>
  <cp:revision>1</cp:revision>
  <dcterms:created xsi:type="dcterms:W3CDTF">2020-03-22T00:33:59Z</dcterms:created>
  <dcterms:modified xsi:type="dcterms:W3CDTF">2020-03-22T00:35:06Z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0x010100D056217C0A71094B8557F6F263440BE9</vt:lpwstr>
  </property>
</Properties>
</file>